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8" r:id="rId5"/>
    <p:sldId id="269" r:id="rId6"/>
    <p:sldId id="267" r:id="rId7"/>
    <p:sldId id="266" r:id="rId8"/>
    <p:sldId id="261" r:id="rId9"/>
    <p:sldId id="262" r:id="rId10"/>
    <p:sldId id="259" r:id="rId11"/>
    <p:sldId id="25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CFAC45-778A-ED4B-8270-804D635F28FE}"/>
              </a:ext>
            </a:extLst>
          </p:cNvPr>
          <p:cNvSpPr/>
          <p:nvPr/>
        </p:nvSpPr>
        <p:spPr>
          <a:xfrm>
            <a:off x="522514" y="3443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B7738-C182-2742-BE38-63E3AE8B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BD30-EF4B-7341-8F86-0A6E2105E991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AB1-FCCB-A745-84C8-C7C744DF82A9}"/>
              </a:ext>
            </a:extLst>
          </p:cNvPr>
          <p:cNvGrpSpPr/>
          <p:nvPr/>
        </p:nvGrpSpPr>
        <p:grpSpPr>
          <a:xfrm>
            <a:off x="803682" y="787918"/>
            <a:ext cx="2307936" cy="2307936"/>
            <a:chOff x="720272" y="499588"/>
            <a:chExt cx="2307936" cy="23079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B9443-CFC5-CE4F-89E9-498EB074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5A950-8D3A-AE4A-ADC7-1CB4511CF63C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0F71F-CE0F-8D49-AB5A-5521343C034F}"/>
                </a:ext>
              </a:extLst>
            </p:cNvPr>
            <p:cNvSpPr txBox="1"/>
            <p:nvPr/>
          </p:nvSpPr>
          <p:spPr>
            <a:xfrm>
              <a:off x="1428286" y="683925"/>
              <a:ext cx="18473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42C50-5519-084E-9B65-C8E42E841531}"/>
              </a:ext>
            </a:extLst>
          </p:cNvPr>
          <p:cNvGrpSpPr/>
          <p:nvPr/>
        </p:nvGrpSpPr>
        <p:grpSpPr>
          <a:xfrm>
            <a:off x="3848079" y="636322"/>
            <a:ext cx="2307936" cy="2307936"/>
            <a:chOff x="720272" y="499588"/>
            <a:chExt cx="2307936" cy="2307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863FA8-208A-114F-9F91-01B50CD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A1510E-6E34-154D-865A-135AB7697C38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77089-04AA-3941-B951-707898422A1D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A9190F-B672-164A-88C0-BB79AE7FFD24}"/>
              </a:ext>
            </a:extLst>
          </p:cNvPr>
          <p:cNvGrpSpPr/>
          <p:nvPr/>
        </p:nvGrpSpPr>
        <p:grpSpPr>
          <a:xfrm>
            <a:off x="7082291" y="603581"/>
            <a:ext cx="2307936" cy="2307936"/>
            <a:chOff x="720272" y="499588"/>
            <a:chExt cx="2307936" cy="23079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CAA929-172C-C349-B041-CF859420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2F917-DFE3-7A42-ADC9-C730F5517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A427D3-BB0C-9E47-A762-E449B6F11AFA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80278-F248-DA40-B0A7-3C589231DD94}"/>
              </a:ext>
            </a:extLst>
          </p:cNvPr>
          <p:cNvGrpSpPr/>
          <p:nvPr/>
        </p:nvGrpSpPr>
        <p:grpSpPr>
          <a:xfrm>
            <a:off x="2344036" y="3653560"/>
            <a:ext cx="2307936" cy="2307936"/>
            <a:chOff x="720272" y="499588"/>
            <a:chExt cx="2307936" cy="23079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6BBCEE-FFC6-8A47-B914-539A8C3A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B3B5EA-C27A-B64C-89E7-C3FAEBB8E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EB3B6F-8D07-5D4D-B728-5A78DE3CB4F0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23A61-299A-A04D-8A1D-C06BCFF1FF38}"/>
              </a:ext>
            </a:extLst>
          </p:cNvPr>
          <p:cNvGrpSpPr/>
          <p:nvPr/>
        </p:nvGrpSpPr>
        <p:grpSpPr>
          <a:xfrm>
            <a:off x="5832226" y="3614953"/>
            <a:ext cx="2307936" cy="2307936"/>
            <a:chOff x="720272" y="499588"/>
            <a:chExt cx="2307936" cy="23079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B6B7EB-95C1-F646-ABDA-340DF1B9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45515-469D-3143-B027-244BC5807463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3D75FD-BF5C-2843-8AEA-CFBBB8DCFA89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5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11968B-F04B-024D-AACC-7957C2B6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19C6-08E0-D74A-9B29-8569DD375EEC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DD969-875F-2644-B630-8E643745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7" y="550553"/>
            <a:ext cx="2463800" cy="233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5CAB8-3589-464B-B2AD-5772EB9CA4B7}"/>
              </a:ext>
            </a:extLst>
          </p:cNvPr>
          <p:cNvSpPr txBox="1"/>
          <p:nvPr/>
        </p:nvSpPr>
        <p:spPr>
          <a:xfrm>
            <a:off x="4873388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43470-A895-3D4F-B2F5-95EB14430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45" y="550553"/>
            <a:ext cx="2463800" cy="233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E241A-F97E-3244-A20E-1C8604E61801}"/>
              </a:ext>
            </a:extLst>
          </p:cNvPr>
          <p:cNvSpPr txBox="1"/>
          <p:nvPr/>
        </p:nvSpPr>
        <p:spPr>
          <a:xfrm>
            <a:off x="8637866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331EE-A0C3-4C4C-B4F7-8515A53F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2" y="3481779"/>
            <a:ext cx="24638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AE23FD-ABC5-A749-A5D5-E31D122846FF}"/>
              </a:ext>
            </a:extLst>
          </p:cNvPr>
          <p:cNvSpPr txBox="1"/>
          <p:nvPr/>
        </p:nvSpPr>
        <p:spPr>
          <a:xfrm>
            <a:off x="1887073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A7BE88-CE3B-EC4A-B024-48A81075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8" y="3481779"/>
            <a:ext cx="2463800" cy="233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48CA7-3264-4448-8309-2E255523CE6D}"/>
              </a:ext>
            </a:extLst>
          </p:cNvPr>
          <p:cNvSpPr txBox="1"/>
          <p:nvPr/>
        </p:nvSpPr>
        <p:spPr>
          <a:xfrm>
            <a:off x="4889879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3A5AF-4180-9B47-B2C2-F91582DB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5" y="3481779"/>
            <a:ext cx="24638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CAD8DF-F6A9-6B4F-8162-8B3DB9D43643}"/>
              </a:ext>
            </a:extLst>
          </p:cNvPr>
          <p:cNvSpPr txBox="1"/>
          <p:nvPr/>
        </p:nvSpPr>
        <p:spPr>
          <a:xfrm>
            <a:off x="8632036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81DBFC-61B1-A945-8A05-3CE2C7A279C6}"/>
              </a:ext>
            </a:extLst>
          </p:cNvPr>
          <p:cNvSpPr/>
          <p:nvPr/>
        </p:nvSpPr>
        <p:spPr>
          <a:xfrm>
            <a:off x="2850078" y="150636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8D6C-818D-7342-88CD-0CBD1AA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30" y="269303"/>
            <a:ext cx="640133" cy="641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E3D7-A162-4D4A-A505-FEA5C20AA9D5}"/>
              </a:ext>
            </a:extLst>
          </p:cNvPr>
          <p:cNvSpPr txBox="1"/>
          <p:nvPr/>
        </p:nvSpPr>
        <p:spPr>
          <a:xfrm>
            <a:off x="4025735" y="266856"/>
            <a:ext cx="439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Choose option to Save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5FDE-325F-064B-89B6-5235B157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4" y="1266786"/>
            <a:ext cx="2463800" cy="23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E0233-9716-064F-8759-0EE326DB0C51}"/>
              </a:ext>
            </a:extLst>
          </p:cNvPr>
          <p:cNvSpPr txBox="1"/>
          <p:nvPr/>
        </p:nvSpPr>
        <p:spPr>
          <a:xfrm>
            <a:off x="2215295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5EDDE-9413-8D4F-8F6F-A8D4E2B8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02" y="1266786"/>
            <a:ext cx="2463800" cy="233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A2C77-45E6-384F-B324-FED5D29DB032}"/>
              </a:ext>
            </a:extLst>
          </p:cNvPr>
          <p:cNvSpPr txBox="1"/>
          <p:nvPr/>
        </p:nvSpPr>
        <p:spPr>
          <a:xfrm>
            <a:off x="5241523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42C63-B05F-634F-B360-13D9CCE4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80" y="1266786"/>
            <a:ext cx="24638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831D3-EFBA-F34B-8372-10C1EA2F13E4}"/>
              </a:ext>
            </a:extLst>
          </p:cNvPr>
          <p:cNvSpPr txBox="1"/>
          <p:nvPr/>
        </p:nvSpPr>
        <p:spPr>
          <a:xfrm>
            <a:off x="9006001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50F3A-BABE-BA48-AAB1-20CEB38C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87" y="4198012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1EAE8-1471-D14B-B9B2-72CD96D2C4D1}"/>
              </a:ext>
            </a:extLst>
          </p:cNvPr>
          <p:cNvSpPr txBox="1"/>
          <p:nvPr/>
        </p:nvSpPr>
        <p:spPr>
          <a:xfrm>
            <a:off x="2255208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6CC6CA-FB23-8841-8950-E6222BEB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93" y="4198012"/>
            <a:ext cx="2463800" cy="233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93D0A-3696-3647-9A90-734A7087115A}"/>
              </a:ext>
            </a:extLst>
          </p:cNvPr>
          <p:cNvSpPr txBox="1"/>
          <p:nvPr/>
        </p:nvSpPr>
        <p:spPr>
          <a:xfrm>
            <a:off x="5258014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50063-9D39-DB4D-BE5F-371F4D66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0" y="4198012"/>
            <a:ext cx="2463800" cy="233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A09F80-2DB9-BA42-8CBE-EDDEB6C0983B}"/>
              </a:ext>
            </a:extLst>
          </p:cNvPr>
          <p:cNvSpPr txBox="1"/>
          <p:nvPr/>
        </p:nvSpPr>
        <p:spPr>
          <a:xfrm>
            <a:off x="9000171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487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859299-C8BC-EB49-B40D-BAF20F748899}"/>
              </a:ext>
            </a:extLst>
          </p:cNvPr>
          <p:cNvSpPr/>
          <p:nvPr/>
        </p:nvSpPr>
        <p:spPr>
          <a:xfrm>
            <a:off x="2648197" y="843148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2CCC-7191-BE47-9F38-63E05E3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D257D-D158-1343-AD29-C6ECA807CEF9}"/>
              </a:ext>
            </a:extLst>
          </p:cNvPr>
          <p:cNvSpPr txBox="1"/>
          <p:nvPr/>
        </p:nvSpPr>
        <p:spPr>
          <a:xfrm>
            <a:off x="3895106" y="994065"/>
            <a:ext cx="42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Pause Menu</a:t>
            </a:r>
          </a:p>
        </p:txBody>
      </p:sp>
    </p:spTree>
    <p:extLst>
      <p:ext uri="{BB962C8B-B14F-4D97-AF65-F5344CB8AC3E}">
        <p14:creationId xmlns:p14="http://schemas.microsoft.com/office/powerpoint/2010/main" val="395062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F99385-86B8-4845-A1B2-8E7BF663A3D5}"/>
              </a:ext>
            </a:extLst>
          </p:cNvPr>
          <p:cNvSpPr/>
          <p:nvPr/>
        </p:nvSpPr>
        <p:spPr>
          <a:xfrm>
            <a:off x="604434" y="433953"/>
            <a:ext cx="11158780" cy="613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6A5948-B0E7-434B-87EB-43058706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875654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CB32B-83FB-3D40-BC91-90A996DD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4" y="875654"/>
            <a:ext cx="2286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14A70-1EB6-7249-B5C1-28D9355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8" y="875654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4B99-E21F-E143-A317-4E804ECA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51" y="3603355"/>
            <a:ext cx="2286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D5FD2-505D-FA46-B7E1-0C8892B4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8" y="3580109"/>
            <a:ext cx="2286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320D6-EAAF-174B-8DC7-94F2B5835FBF}"/>
              </a:ext>
            </a:extLst>
          </p:cNvPr>
          <p:cNvSpPr txBox="1"/>
          <p:nvPr/>
        </p:nvSpPr>
        <p:spPr>
          <a:xfrm>
            <a:off x="4574991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C5576-21DF-984F-803B-652A8D1D9BCC}"/>
              </a:ext>
            </a:extLst>
          </p:cNvPr>
          <p:cNvSpPr txBox="1"/>
          <p:nvPr/>
        </p:nvSpPr>
        <p:spPr>
          <a:xfrm>
            <a:off x="1684557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1A0A9-AA68-F44B-8540-C90A2AFEBA3C}"/>
              </a:ext>
            </a:extLst>
          </p:cNvPr>
          <p:cNvSpPr txBox="1"/>
          <p:nvPr/>
        </p:nvSpPr>
        <p:spPr>
          <a:xfrm>
            <a:off x="7465425" y="101288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12465-C983-464A-819F-F5CB544A116B}"/>
              </a:ext>
            </a:extLst>
          </p:cNvPr>
          <p:cNvSpPr txBox="1"/>
          <p:nvPr/>
        </p:nvSpPr>
        <p:spPr>
          <a:xfrm>
            <a:off x="2966159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2AF3-2872-7B43-AB28-FAE09E749988}"/>
              </a:ext>
            </a:extLst>
          </p:cNvPr>
          <p:cNvSpPr txBox="1"/>
          <p:nvPr/>
        </p:nvSpPr>
        <p:spPr>
          <a:xfrm>
            <a:off x="6322425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073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54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Apple Chancery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22</cp:revision>
  <dcterms:created xsi:type="dcterms:W3CDTF">2019-10-23T06:48:09Z</dcterms:created>
  <dcterms:modified xsi:type="dcterms:W3CDTF">2019-11-30T12:25:49Z</dcterms:modified>
</cp:coreProperties>
</file>